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Sheet1!$A$2:$A$29</c:f>
              <c:strCache>
                <c:ptCount val="28"/>
                <c:pt idx="0">
                  <c:v>ACADEMY PORK</c:v>
                </c:pt>
                <c:pt idx="1">
                  <c:v>ADVANTAGE PORK</c:v>
                </c:pt>
                <c:pt idx="2">
                  <c:v>BIG SIOUX PORK, LLC</c:v>
                </c:pt>
                <c:pt idx="3">
                  <c:v>BLAKES POINT, LLC</c:v>
                </c:pt>
                <c:pt idx="4">
                  <c:v>CHARITON GILTS, LLC</c:v>
                </c:pt>
                <c:pt idx="5">
                  <c:v>DAKOTA SUPERIOR GILTS</c:v>
                </c:pt>
                <c:pt idx="6">
                  <c:v>Deer Ridge Pork</c:v>
                </c:pt>
                <c:pt idx="7">
                  <c:v>DEER RUN PORK</c:v>
                </c:pt>
                <c:pt idx="8">
                  <c:v>EAGLE RIDGE</c:v>
                </c:pt>
                <c:pt idx="9">
                  <c:v>ELITE PORK</c:v>
                </c:pt>
                <c:pt idx="10">
                  <c:v>FOX RUN, LLC OPERATING</c:v>
                </c:pt>
                <c:pt idx="11">
                  <c:v>FUTURE PORK</c:v>
                </c:pt>
                <c:pt idx="12">
                  <c:v>HIAWATHA - EAST</c:v>
                </c:pt>
                <c:pt idx="13">
                  <c:v>INDEPENDENCE PORK</c:v>
                </c:pt>
                <c:pt idx="14">
                  <c:v>JACKRABBIT FAMILY PORK, LLC</c:v>
                </c:pt>
                <c:pt idx="15">
                  <c:v>MUSTANG PASS</c:v>
                </c:pt>
                <c:pt idx="16">
                  <c:v>PRAIRIE GOLD</c:v>
                </c:pt>
                <c:pt idx="17">
                  <c:v>PRAIRIEVIEW PORK</c:v>
                </c:pt>
                <c:pt idx="18">
                  <c:v>PRECISION PORK</c:v>
                </c:pt>
                <c:pt idx="19">
                  <c:v>SHETEK FARMS LLP</c:v>
                </c:pt>
                <c:pt idx="20">
                  <c:v>SILVER TOP, LLC</c:v>
                </c:pt>
                <c:pt idx="21">
                  <c:v>SKYLINE PORK, LLC</c:v>
                </c:pt>
                <c:pt idx="22">
                  <c:v>TEN BROOK PORK - SITE #1</c:v>
                </c:pt>
                <c:pt idx="23">
                  <c:v>TEN BROOK PORK - SITE #2</c:v>
                </c:pt>
                <c:pt idx="24">
                  <c:v>THUNDER RIDGE FARMS, LLC</c:v>
                </c:pt>
                <c:pt idx="25">
                  <c:v>TWIN ROCK FAMILY FARMS, INC.</c:v>
                </c:pt>
                <c:pt idx="26">
                  <c:v>WAPSI SWINEHAUS, LLC</c:v>
                </c:pt>
                <c:pt idx="27">
                  <c:v>WHITETAIL - SHETEK LLP</c:v>
                </c:pt>
              </c:strCache>
            </c:strRef>
          </c:cat>
          <c:val>
            <c:numRef>
              <c:f>Sheet1!$B$2:$B$29</c:f>
              <c:numCache>
                <c:formatCode>0</c:formatCode>
                <c:ptCount val="28"/>
                <c:pt idx="0">
                  <c:v>831.93436661698945</c:v>
                </c:pt>
                <c:pt idx="1">
                  <c:v>449.40489858400304</c:v>
                </c:pt>
                <c:pt idx="2">
                  <c:v>406.44743390357701</c:v>
                </c:pt>
                <c:pt idx="3">
                  <c:v>301.20893939393937</c:v>
                </c:pt>
                <c:pt idx="4">
                  <c:v>383.90981595092023</c:v>
                </c:pt>
                <c:pt idx="5">
                  <c:v>420.00256410256412</c:v>
                </c:pt>
                <c:pt idx="6">
                  <c:v>825.36384126984126</c:v>
                </c:pt>
                <c:pt idx="7">
                  <c:v>478.74197897340758</c:v>
                </c:pt>
                <c:pt idx="8">
                  <c:v>351.33538655692729</c:v>
                </c:pt>
                <c:pt idx="9">
                  <c:v>468.92843375133219</c:v>
                </c:pt>
                <c:pt idx="10">
                  <c:v>372.64900559353634</c:v>
                </c:pt>
                <c:pt idx="11">
                  <c:v>428.7919776119403</c:v>
                </c:pt>
                <c:pt idx="12">
                  <c:v>421.02849135917796</c:v>
                </c:pt>
                <c:pt idx="13">
                  <c:v>459.17772984964262</c:v>
                </c:pt>
                <c:pt idx="14">
                  <c:v>399.39285714285717</c:v>
                </c:pt>
                <c:pt idx="15">
                  <c:v>336.71848595268267</c:v>
                </c:pt>
                <c:pt idx="16">
                  <c:v>385.56338028169012</c:v>
                </c:pt>
                <c:pt idx="17">
                  <c:v>376.78571428571428</c:v>
                </c:pt>
                <c:pt idx="18">
                  <c:v>424.36476426799004</c:v>
                </c:pt>
                <c:pt idx="19">
                  <c:v>458.18853496602861</c:v>
                </c:pt>
                <c:pt idx="20">
                  <c:v>364.97866205305655</c:v>
                </c:pt>
                <c:pt idx="21">
                  <c:v>270.87431693989072</c:v>
                </c:pt>
                <c:pt idx="22">
                  <c:v>489.78441127694862</c:v>
                </c:pt>
                <c:pt idx="23">
                  <c:v>404.64344941956881</c:v>
                </c:pt>
                <c:pt idx="24">
                  <c:v>500.8418884664132</c:v>
                </c:pt>
                <c:pt idx="25">
                  <c:v>290.10786224821311</c:v>
                </c:pt>
                <c:pt idx="26">
                  <c:v>271.62142857142857</c:v>
                </c:pt>
                <c:pt idx="27">
                  <c:v>447.23109354413702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C8-4E07-89C1-9193184EBD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Sheet1!$A$2:$A$29</c:f>
              <c:strCache>
                <c:ptCount val="28"/>
                <c:pt idx="0">
                  <c:v>ACADEMY PORK</c:v>
                </c:pt>
                <c:pt idx="1">
                  <c:v>ADVANTAGE PORK</c:v>
                </c:pt>
                <c:pt idx="2">
                  <c:v>BIG SIOUX PORK, LLC</c:v>
                </c:pt>
                <c:pt idx="3">
                  <c:v>BLAKES POINT, LLC</c:v>
                </c:pt>
                <c:pt idx="4">
                  <c:v>CHARITON GILTS, LLC</c:v>
                </c:pt>
                <c:pt idx="5">
                  <c:v>DAKOTA SUPERIOR GILTS</c:v>
                </c:pt>
                <c:pt idx="6">
                  <c:v>Deer Ridge Pork</c:v>
                </c:pt>
                <c:pt idx="7">
                  <c:v>DEER RUN PORK</c:v>
                </c:pt>
                <c:pt idx="8">
                  <c:v>EAGLE RIDGE</c:v>
                </c:pt>
                <c:pt idx="9">
                  <c:v>ELITE PORK</c:v>
                </c:pt>
                <c:pt idx="10">
                  <c:v>FOX RUN, LLC OPERATING</c:v>
                </c:pt>
                <c:pt idx="11">
                  <c:v>FUTURE PORK</c:v>
                </c:pt>
                <c:pt idx="12">
                  <c:v>HIAWATHA - EAST</c:v>
                </c:pt>
                <c:pt idx="13">
                  <c:v>INDEPENDENCE PORK</c:v>
                </c:pt>
                <c:pt idx="14">
                  <c:v>JACKRABBIT FAMILY PORK, LLC</c:v>
                </c:pt>
                <c:pt idx="15">
                  <c:v>MUSTANG PASS</c:v>
                </c:pt>
                <c:pt idx="16">
                  <c:v>PRAIRIE GOLD</c:v>
                </c:pt>
                <c:pt idx="17">
                  <c:v>PRAIRIEVIEW PORK</c:v>
                </c:pt>
                <c:pt idx="18">
                  <c:v>PRECISION PORK</c:v>
                </c:pt>
                <c:pt idx="19">
                  <c:v>SHETEK FARMS LLP</c:v>
                </c:pt>
                <c:pt idx="20">
                  <c:v>SILVER TOP, LLC</c:v>
                </c:pt>
                <c:pt idx="21">
                  <c:v>SKYLINE PORK, LLC</c:v>
                </c:pt>
                <c:pt idx="22">
                  <c:v>TEN BROOK PORK - SITE #1</c:v>
                </c:pt>
                <c:pt idx="23">
                  <c:v>TEN BROOK PORK - SITE #2</c:v>
                </c:pt>
                <c:pt idx="24">
                  <c:v>THUNDER RIDGE FARMS, LLC</c:v>
                </c:pt>
                <c:pt idx="25">
                  <c:v>TWIN ROCK FAMILY FARMS, INC.</c:v>
                </c:pt>
                <c:pt idx="26">
                  <c:v>WAPSI SWINEHAUS, LLC</c:v>
                </c:pt>
                <c:pt idx="27">
                  <c:v>WHITETAIL - SHETEK LLP</c:v>
                </c:pt>
              </c:strCache>
            </c:strRef>
          </c:cat>
          <c:val>
            <c:numRef>
              <c:f>Sheet1!$C$2:$C$29</c:f>
              <c:numCache>
                <c:formatCode>0</c:formatCode>
                <c:ptCount val="28"/>
                <c:pt idx="0">
                  <c:v>598.97704918032787</c:v>
                </c:pt>
                <c:pt idx="1">
                  <c:v>480.09227120212887</c:v>
                </c:pt>
                <c:pt idx="2">
                  <c:v>402.31726283048209</c:v>
                </c:pt>
                <c:pt idx="3">
                  <c:v>310.38863636363635</c:v>
                </c:pt>
                <c:pt idx="4">
                  <c:v>456.05138036809814</c:v>
                </c:pt>
                <c:pt idx="5">
                  <c:v>415.45153846153846</c:v>
                </c:pt>
                <c:pt idx="6">
                  <c:v>408.48584</c:v>
                </c:pt>
                <c:pt idx="7">
                  <c:v>464.15177489177495</c:v>
                </c:pt>
                <c:pt idx="8">
                  <c:v>327.54392060033894</c:v>
                </c:pt>
                <c:pt idx="9">
                  <c:v>421.74630890021257</c:v>
                </c:pt>
                <c:pt idx="10">
                  <c:v>438.09068520820387</c:v>
                </c:pt>
                <c:pt idx="11">
                  <c:v>423.39219121782389</c:v>
                </c:pt>
                <c:pt idx="12">
                  <c:v>398.42830453059321</c:v>
                </c:pt>
                <c:pt idx="13">
                  <c:v>404.5253102473427</c:v>
                </c:pt>
                <c:pt idx="14">
                  <c:v>397.08465171192438</c:v>
                </c:pt>
                <c:pt idx="15">
                  <c:v>339.38529784537388</c:v>
                </c:pt>
                <c:pt idx="16">
                  <c:v>411.97183098591552</c:v>
                </c:pt>
                <c:pt idx="17">
                  <c:v>392.58314814814815</c:v>
                </c:pt>
                <c:pt idx="18">
                  <c:v>373.83508208501058</c:v>
                </c:pt>
                <c:pt idx="19">
                  <c:v>358.36627140974969</c:v>
                </c:pt>
                <c:pt idx="20">
                  <c:v>379.8800461361015</c:v>
                </c:pt>
                <c:pt idx="21">
                  <c:v>323.72295081967212</c:v>
                </c:pt>
                <c:pt idx="22">
                  <c:v>523.28358208955228</c:v>
                </c:pt>
                <c:pt idx="23">
                  <c:v>384.41569928137096</c:v>
                </c:pt>
                <c:pt idx="24">
                  <c:v>469.76806083650189</c:v>
                </c:pt>
                <c:pt idx="25">
                  <c:v>318.17597141000653</c:v>
                </c:pt>
                <c:pt idx="26">
                  <c:v>298.57591036414567</c:v>
                </c:pt>
                <c:pt idx="27">
                  <c:v>432.13456615847923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C8-4E07-89C1-9193184EBDF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Sheet1!$A$2:$A$29</c:f>
              <c:strCache>
                <c:ptCount val="28"/>
                <c:pt idx="0">
                  <c:v>ACADEMY PORK</c:v>
                </c:pt>
                <c:pt idx="1">
                  <c:v>ADVANTAGE PORK</c:v>
                </c:pt>
                <c:pt idx="2">
                  <c:v>BIG SIOUX PORK, LLC</c:v>
                </c:pt>
                <c:pt idx="3">
                  <c:v>BLAKES POINT, LLC</c:v>
                </c:pt>
                <c:pt idx="4">
                  <c:v>CHARITON GILTS, LLC</c:v>
                </c:pt>
                <c:pt idx="5">
                  <c:v>DAKOTA SUPERIOR GILTS</c:v>
                </c:pt>
                <c:pt idx="6">
                  <c:v>Deer Ridge Pork</c:v>
                </c:pt>
                <c:pt idx="7">
                  <c:v>DEER RUN PORK</c:v>
                </c:pt>
                <c:pt idx="8">
                  <c:v>EAGLE RIDGE</c:v>
                </c:pt>
                <c:pt idx="9">
                  <c:v>ELITE PORK</c:v>
                </c:pt>
                <c:pt idx="10">
                  <c:v>FOX RUN, LLC OPERATING</c:v>
                </c:pt>
                <c:pt idx="11">
                  <c:v>FUTURE PORK</c:v>
                </c:pt>
                <c:pt idx="12">
                  <c:v>HIAWATHA - EAST</c:v>
                </c:pt>
                <c:pt idx="13">
                  <c:v>INDEPENDENCE PORK</c:v>
                </c:pt>
                <c:pt idx="14">
                  <c:v>JACKRABBIT FAMILY PORK, LLC</c:v>
                </c:pt>
                <c:pt idx="15">
                  <c:v>MUSTANG PASS</c:v>
                </c:pt>
                <c:pt idx="16">
                  <c:v>PRAIRIE GOLD</c:v>
                </c:pt>
                <c:pt idx="17">
                  <c:v>PRAIRIEVIEW PORK</c:v>
                </c:pt>
                <c:pt idx="18">
                  <c:v>PRECISION PORK</c:v>
                </c:pt>
                <c:pt idx="19">
                  <c:v>SHETEK FARMS LLP</c:v>
                </c:pt>
                <c:pt idx="20">
                  <c:v>SILVER TOP, LLC</c:v>
                </c:pt>
                <c:pt idx="21">
                  <c:v>SKYLINE PORK, LLC</c:v>
                </c:pt>
                <c:pt idx="22">
                  <c:v>TEN BROOK PORK - SITE #1</c:v>
                </c:pt>
                <c:pt idx="23">
                  <c:v>TEN BROOK PORK - SITE #2</c:v>
                </c:pt>
                <c:pt idx="24">
                  <c:v>THUNDER RIDGE FARMS, LLC</c:v>
                </c:pt>
                <c:pt idx="25">
                  <c:v>TWIN ROCK FAMILY FARMS, INC.</c:v>
                </c:pt>
                <c:pt idx="26">
                  <c:v>WAPSI SWINEHAUS, LLC</c:v>
                </c:pt>
                <c:pt idx="27">
                  <c:v>WHITETAIL - SHETEK LLP</c:v>
                </c:pt>
              </c:strCache>
            </c:strRef>
          </c:cat>
          <c:val>
            <c:numRef>
              <c:f>Sheet1!$D$2:$D$29</c:f>
            </c:numRef>
          </c:val>
          <c:smooth val="0"/>
          <c:extLst>
            <c:ext xmlns:c16="http://schemas.microsoft.com/office/drawing/2014/chart" uri="{C3380CC4-5D6E-409C-BE32-E72D297353CC}">
              <c16:uniqueId val="{00000002-8BC8-4E07-89C1-9193184EBD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30455279"/>
        <c:axId val="2011921839"/>
      </c:lineChart>
      <c:catAx>
        <c:axId val="2130455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1921839"/>
        <c:crosses val="autoZero"/>
        <c:auto val="1"/>
        <c:lblAlgn val="ctr"/>
        <c:lblOffset val="100"/>
        <c:noMultiLvlLbl val="0"/>
      </c:catAx>
      <c:valAx>
        <c:axId val="2011921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04552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Water</a:t>
            </a:r>
            <a:r>
              <a:rPr lang="en-US" baseline="0" dirty="0"/>
              <a:t> Decrease: Ag Forte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2018: NO Ag Forte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Sheet1!$A$2:$A$3</c:f>
              <c:strCache>
                <c:ptCount val="2"/>
                <c:pt idx="0">
                  <c:v>Farm 1</c:v>
                </c:pt>
                <c:pt idx="1">
                  <c:v>Farm 2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831.93436661698945</c:v>
                </c:pt>
                <c:pt idx="1">
                  <c:v>825.36384126984126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DB-4C66-A478-9B6C0FC5B0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2019: Ag Forte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Sheet1!$A$2:$A$3</c:f>
              <c:strCache>
                <c:ptCount val="2"/>
                <c:pt idx="0">
                  <c:v>Farm 1</c:v>
                </c:pt>
                <c:pt idx="1">
                  <c:v>Farm 2</c:v>
                </c:pt>
              </c:strCache>
            </c:strRef>
          </c:cat>
          <c:val>
            <c:numRef>
              <c:f>Sheet1!$C$2:$C$3</c:f>
              <c:numCache>
                <c:formatCode>0</c:formatCode>
                <c:ptCount val="2"/>
                <c:pt idx="0">
                  <c:v>598.97704918032787</c:v>
                </c:pt>
                <c:pt idx="1">
                  <c:v>408.48584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DB-4C66-A478-9B6C0FC5B0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2013272719"/>
        <c:axId val="2141038591"/>
        <c:axId val="0"/>
      </c:bar3DChart>
      <c:catAx>
        <c:axId val="2013272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1038591"/>
        <c:crosses val="autoZero"/>
        <c:auto val="1"/>
        <c:lblAlgn val="ctr"/>
        <c:lblOffset val="100"/>
        <c:noMultiLvlLbl val="0"/>
      </c:catAx>
      <c:valAx>
        <c:axId val="21410385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32727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018DD-8777-49D2-A33B-B274A205CD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D479DA-4087-4A38-976E-942B89DF5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F81A9-7DE9-4459-819E-511625C93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7EDA-9136-4C3C-876F-62D8F3BEACA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D643B-A401-4EB7-BB5B-ED231E87A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49B9E-3CD5-47A0-82FA-1F9BF9429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EFED-84AC-4086-ABE6-C801FEE3F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7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01A70-8D20-4BCE-8FA0-00A36374F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30B526-5877-44B6-9E1F-F5CF3172FA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1AAB3-BEB0-4AAE-9E59-3AD4579DA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7EDA-9136-4C3C-876F-62D8F3BEACA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F21C8-4138-4DD9-8121-3E3AC699B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60DA6-DAFA-4798-B580-9F03B581E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EFED-84AC-4086-ABE6-C801FEE3F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2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4616D7-F35A-4883-9E52-F837B6FB55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60B94D-35E6-4931-A9DE-BABF45AAD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F2462-77FA-4A81-871F-D738E28B8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7EDA-9136-4C3C-876F-62D8F3BEACA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9239C-AC1B-4351-8A43-AB6358C15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8E1E5-7F42-4FAD-B547-2BF68B43C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EFED-84AC-4086-ABE6-C801FEE3F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65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ED467-C68A-48CE-9B31-EE8E86F26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73A23-F15A-4EA6-A00A-A9BA31838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307EE-3762-4660-A180-79F0630C8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7EDA-9136-4C3C-876F-62D8F3BEACA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4A8E1-40B8-4729-8F33-D1433F3E5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DFD86-CFB8-4F4B-867B-A21C9B548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EFED-84AC-4086-ABE6-C801FEE3F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74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7061F-A654-44D4-B117-1CF225032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3E295-A3A6-4F30-8902-948B51353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2DFBF-10FC-4700-8E01-834A944D0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7EDA-9136-4C3C-876F-62D8F3BEACA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F79B1-4F8B-494D-AC3A-C149B433E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2EB80-7039-4CD2-B1C1-A0ACE1F46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EFED-84AC-4086-ABE6-C801FEE3F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5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EDC6A-DC85-4464-82A9-80FC1DDCC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DE0F1-F15D-40E6-B230-0FCD6A9EE2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AEDEA2-BBC1-4F16-A203-87285EF31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1DC2D-B283-4FD0-8A80-3FA8D8D5F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7EDA-9136-4C3C-876F-62D8F3BEACA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3BA12A-09DE-494F-B507-56E967DD6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4642B-A233-4374-8215-9EACAD4A7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EFED-84AC-4086-ABE6-C801FEE3F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85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F3650-A2CF-49B2-8E5C-20F5F7890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692F6-5C8D-4ADA-88BC-C61C60DDC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0E0B5E-5B94-405B-9FE5-4E849CC5F2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2AB759-AA34-4F9E-BC29-93978EFB05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4180B6-C3AF-4D77-AD81-3657EEE792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ACFB20-8070-49A1-935A-444C7EC16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7EDA-9136-4C3C-876F-62D8F3BEACA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68188F-891F-456C-860A-4AE1A7B3C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8120DA-69F3-4138-9B04-E4CCF30D8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EFED-84AC-4086-ABE6-C801FEE3F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5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6F7EB-121C-4A58-A3FB-2033D8F39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A652F2-848F-4DB3-A3EF-743468372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7EDA-9136-4C3C-876F-62D8F3BEACA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AC3B83-B55F-485C-BB62-8299CAB8F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CB6B7B-BCAD-4778-A45D-F7BBC9A70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EFED-84AC-4086-ABE6-C801FEE3F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2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A651E5-1C89-4CBE-83BB-F097168B9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7EDA-9136-4C3C-876F-62D8F3BEACA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7D5CAB-FEA6-4990-A6D3-864EAE46F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F800D-F727-48FD-B9EA-84A5CE9C7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EFED-84AC-4086-ABE6-C801FEE3F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5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12748-164A-45D4-A6B3-723A37A01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08064-F764-422A-958D-D0BC3A971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3FAE1B-1E68-4FB1-B019-0EC63687C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D2A01F-31FD-4B94-B95D-C37878419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7EDA-9136-4C3C-876F-62D8F3BEACA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869750-747B-41AA-9B95-4AF2F9072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BBE8B-9B9D-4B18-93CC-A83AFBBDE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EFED-84AC-4086-ABE6-C801FEE3F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17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619C5-DA26-4F4E-8CA8-B477AAC0F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1DD9E8-545B-41FE-B084-1158BBD978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EA193B-3F68-48FD-A95A-690AE377D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487010-E55A-4FEE-8C4C-CFF5447C9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97EDA-9136-4C3C-876F-62D8F3BEACA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C25FB-63A8-4957-A63A-96EC43764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950411-A10B-4629-9AAA-03535813D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3EFED-84AC-4086-ABE6-C801FEE3F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19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3CF951-C43D-4BFE-963F-EBBCFB96B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FC147-107F-4A2D-B049-9E1721BB6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64121-12C6-4238-B327-EE81996B3A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97EDA-9136-4C3C-876F-62D8F3BEACA5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8251C-FA7D-41AC-BA49-A2FA3C9423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A6DF3-3679-4170-B2F5-CB495AEC11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3EFED-84AC-4086-ABE6-C801FEE3F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71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290B50E-B81C-44F9-97FC-2567BA4E35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383994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0152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3F49407-382C-474D-8068-FB7A4A4351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2290524"/>
              </p:ext>
            </p:extLst>
          </p:nvPr>
        </p:nvGraphicFramePr>
        <p:xfrm>
          <a:off x="2032000" y="719666"/>
          <a:ext cx="8604898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3288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C0C9CB-C966-4E71-923E-C62B227EBF1B}"/>
              </a:ext>
            </a:extLst>
          </p:cNvPr>
          <p:cNvSpPr/>
          <p:nvPr/>
        </p:nvSpPr>
        <p:spPr>
          <a:xfrm>
            <a:off x="418514" y="1623527"/>
            <a:ext cx="1135497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Switching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Ag Forte resulted in a 8 gallon per pig decrease in water. This accounts 960,000 gallons across 120,000 pigs.</a:t>
            </a:r>
          </a:p>
        </p:txBody>
      </p:sp>
    </p:spTree>
    <p:extLst>
      <p:ext uri="{BB962C8B-B14F-4D97-AF65-F5344CB8AC3E}">
        <p14:creationId xmlns:p14="http://schemas.microsoft.com/office/powerpoint/2010/main" val="274875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30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Abby Hopp</dc:creator>
  <cp:lastModifiedBy>Abby Hopp</cp:lastModifiedBy>
  <cp:revision>3</cp:revision>
  <dcterms:created xsi:type="dcterms:W3CDTF">2020-06-26T13:43:47Z</dcterms:created>
  <dcterms:modified xsi:type="dcterms:W3CDTF">2020-06-26T19:51:58Z</dcterms:modified>
</cp:coreProperties>
</file>